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3"/>
  </p:notesMasterIdLst>
  <p:sldIdLst>
    <p:sldId id="256" r:id="rId3"/>
    <p:sldId id="259" r:id="rId4"/>
    <p:sldId id="311" r:id="rId5"/>
    <p:sldId id="309" r:id="rId6"/>
    <p:sldId id="370" r:id="rId7"/>
    <p:sldId id="374" r:id="rId8"/>
    <p:sldId id="350" r:id="rId9"/>
    <p:sldId id="396" r:id="rId10"/>
    <p:sldId id="385" r:id="rId11"/>
    <p:sldId id="387" r:id="rId12"/>
    <p:sldId id="390" r:id="rId13"/>
    <p:sldId id="406" r:id="rId14"/>
    <p:sldId id="407" r:id="rId15"/>
    <p:sldId id="408" r:id="rId16"/>
    <p:sldId id="409" r:id="rId17"/>
    <p:sldId id="410" r:id="rId18"/>
    <p:sldId id="428" r:id="rId19"/>
    <p:sldId id="429" r:id="rId20"/>
    <p:sldId id="430" r:id="rId21"/>
    <p:sldId id="431" r:id="rId22"/>
    <p:sldId id="432" r:id="rId23"/>
    <p:sldId id="433" r:id="rId24"/>
    <p:sldId id="421" r:id="rId25"/>
    <p:sldId id="422" r:id="rId26"/>
    <p:sldId id="427" r:id="rId27"/>
    <p:sldId id="423" r:id="rId28"/>
    <p:sldId id="424" r:id="rId29"/>
    <p:sldId id="403" r:id="rId30"/>
    <p:sldId id="388" r:id="rId31"/>
    <p:sldId id="298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tamaran Thin" panose="020B0604020202020204" charset="0"/>
      <p:regular r:id="rId40"/>
      <p:bold r:id="rId41"/>
    </p:embeddedFont>
    <p:embeddedFont>
      <p:font typeface="Livvic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109" d="100"/>
          <a:sy n="109" d="100"/>
        </p:scale>
        <p:origin x="59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sicop.go.cr/moduloPcont/pcont/ctract/es/CE_CEJ_ESQ002.js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de Canalete  2020-2023.  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CNE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589508" cy="1322496"/>
          </a:xfrm>
        </p:spPr>
        <p:txBody>
          <a:bodyPr/>
          <a:lstStyle/>
          <a:p>
            <a:pPr algn="l"/>
            <a:r>
              <a:rPr lang="es-CR" sz="1400" b="1" dirty="0"/>
              <a:t>Contratación N°2022PI-0148-0006500001: Limpieza de la quebrada Los Ángeles, Betania</a:t>
            </a:r>
          </a:p>
          <a:p>
            <a:pPr lvl="0" algn="l"/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3" y="1375864"/>
            <a:ext cx="3850310" cy="1649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Imagen 7" descr="Una roca en el campo&#10;&#10;Descripción generada automáticamente con confianza medi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3" b="27471"/>
          <a:stretch/>
        </p:blipFill>
        <p:spPr bwMode="auto">
          <a:xfrm>
            <a:off x="1108953" y="3025302"/>
            <a:ext cx="3850310" cy="16926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2AB9DAF-2729-3FA3-0A1B-104C37323FE9}"/>
              </a:ext>
            </a:extLst>
          </p:cNvPr>
          <p:cNvSpPr txBox="1"/>
          <p:nvPr/>
        </p:nvSpPr>
        <p:spPr>
          <a:xfrm>
            <a:off x="5457218" y="3169356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sz="1400" dirty="0">
                <a:latin typeface="+mn-lt"/>
              </a:rPr>
              <a:t>₡</a:t>
            </a:r>
            <a:r>
              <a:rPr lang="es-ES" dirty="0">
                <a:latin typeface="+mn-lt"/>
              </a:rPr>
              <a:t>9.000.600,00</a:t>
            </a:r>
            <a:endParaRPr lang="es-C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150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CNE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589508" cy="1322496"/>
          </a:xfrm>
        </p:spPr>
        <p:txBody>
          <a:bodyPr/>
          <a:lstStyle/>
          <a:p>
            <a:pPr algn="l"/>
            <a:r>
              <a:rPr lang="es-CR" sz="1400" b="1" dirty="0"/>
              <a:t>Contratación N°2022PI-0369-0006500001: Conformación de enrocado en comunidad de Armenia, Distrito Canalete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57218" y="3169356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sz="1400" dirty="0">
                <a:latin typeface="+mn-lt"/>
              </a:rPr>
              <a:t>₡</a:t>
            </a:r>
            <a:r>
              <a:rPr lang="es-ES" dirty="0">
                <a:latin typeface="+mn-lt"/>
              </a:rPr>
              <a:t>18.757.627,00</a:t>
            </a:r>
            <a:endParaRPr lang="es-CR" dirty="0">
              <a:latin typeface="+mn-lt"/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7" y="1375864"/>
            <a:ext cx="4192618" cy="15229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3"/>
          <a:stretch/>
        </p:blipFill>
        <p:spPr bwMode="auto">
          <a:xfrm>
            <a:off x="1011677" y="2906710"/>
            <a:ext cx="4192618" cy="15193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77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2023LD-000002-0021500001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C2-13-143 “El Recreo”, C2-13-094 “Cuatro Cruces” y C2-13-021 Llano Azul, mediante la conformación de cunetas mecanizadas, ampliación de espaldones y conformación de material granular para la superficie de ruedo.</a:t>
            </a:r>
          </a:p>
          <a:p>
            <a:pPr algn="just"/>
            <a:endParaRPr lang="es-ES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Ȼ64.833.887,49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93309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u="sng" dirty="0">
                <a:latin typeface="+mn-lt"/>
              </a:rPr>
              <a:t>Canalete</a:t>
            </a:r>
            <a:endParaRPr lang="es-CR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EFDB19-06D7-8976-2424-1290C079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9" y="1628992"/>
            <a:ext cx="3567629" cy="26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2023LD-000020-0021500001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del siguiente camino: C2-13-015 “Canalete - </a:t>
            </a:r>
            <a:r>
              <a:rPr lang="es-ES" dirty="0" err="1">
                <a:latin typeface="+mn-lt"/>
              </a:rPr>
              <a:t>Guacalito</a:t>
            </a:r>
            <a:r>
              <a:rPr lang="es-ES" dirty="0">
                <a:latin typeface="+mn-lt"/>
              </a:rPr>
              <a:t>”,mediante la conformación de cunetas mecanizadas, ampliación de espaldones y conformación de material granular para la superficie de ruedo.</a:t>
            </a:r>
          </a:p>
          <a:p>
            <a:pPr algn="just"/>
            <a:endParaRPr lang="es-ES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Ȼ35.860.061,24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93309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u="sng" dirty="0">
                <a:latin typeface="+mn-lt"/>
              </a:rPr>
              <a:t>Canalete</a:t>
            </a:r>
            <a:endParaRPr lang="es-CR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78B1823-BCDE-98DA-CC83-651D57AC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83" y="1689676"/>
            <a:ext cx="3615397" cy="27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2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2023LD-000010-0021500001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del siguiente camino: C2-13-100 “Armenias – Santa Adela”, mediante la conformación de cunetas mecanizadas, ampliación de espaldones y conformación de material granular para la superficie de ruedo.</a:t>
            </a:r>
          </a:p>
          <a:p>
            <a:pPr algn="just"/>
            <a:endParaRPr lang="es-ES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Ȼ59.780.113,00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93309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u="sng" dirty="0">
                <a:latin typeface="+mn-lt"/>
              </a:rPr>
              <a:t>Canalete</a:t>
            </a:r>
            <a:endParaRPr lang="es-CR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A9D034-4D27-56F0-874A-4BE2A1D0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82" y="1628992"/>
            <a:ext cx="3019279" cy="31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73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2023LE-000005-0021500001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y asfaltado de los siguientes caminos: C2-13-029 “</a:t>
            </a:r>
            <a:r>
              <a:rPr lang="es-ES" dirty="0" err="1">
                <a:latin typeface="+mn-lt"/>
              </a:rPr>
              <a:t>Higueron</a:t>
            </a:r>
            <a:r>
              <a:rPr lang="es-ES" dirty="0">
                <a:latin typeface="+mn-lt"/>
              </a:rPr>
              <a:t> - Canalete” y C2-13-014 “Canalete - Colegio”.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Ȼ110.000.000,00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93309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u="sng" dirty="0">
                <a:latin typeface="+mn-lt"/>
              </a:rPr>
              <a:t>Canalete</a:t>
            </a:r>
            <a:endParaRPr lang="es-CR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9BE4AC-1C3A-27A4-7A53-FF1F4137B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83" y="1560690"/>
            <a:ext cx="3061278" cy="30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1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256822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realizados con maquinaria municipal 2023</a:t>
            </a:r>
          </a:p>
        </p:txBody>
      </p:sp>
    </p:spTree>
    <p:extLst>
      <p:ext uri="{BB962C8B-B14F-4D97-AF65-F5344CB8AC3E}">
        <p14:creationId xmlns:p14="http://schemas.microsoft.com/office/powerpoint/2010/main" val="325537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2288860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C2-13-021 El Progreso – El Recreo.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Ȼ18.330.000,00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C2-13-029 Zapote – Canalete.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Ȼ17.347.000,00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" name="Imagen 1" descr="Un campo con árboles&#10;&#10;Descripción generada automáticamente">
            <a:extLst>
              <a:ext uri="{FF2B5EF4-FFF2-40B4-BE49-F238E27FC236}">
                <a16:creationId xmlns:a16="http://schemas.microsoft.com/office/drawing/2014/main" id="{753A415F-E33B-91DB-28CF-502913F76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83" y="1931349"/>
            <a:ext cx="2965008" cy="28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7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2288860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C2-13-100 La Palma.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Ȼ72.974.000,00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3 pasos de alcantarilla C2-13-283 Armenias – Faldas del Volcán.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Ȼ10.421.250,00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51598B-F123-7CF3-7F76-ACC1B0DD9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71" y="2090099"/>
            <a:ext cx="2647950" cy="2580640"/>
          </a:xfrm>
          <a:prstGeom prst="rect">
            <a:avLst/>
          </a:prstGeom>
          <a:noFill/>
        </p:spPr>
      </p:pic>
      <p:pic>
        <p:nvPicPr>
          <p:cNvPr id="5" name="Imagen 4" descr="Una roca en el pasto&#10;&#10;Descripción generada automáticamente con confianza baja">
            <a:extLst>
              <a:ext uri="{FF2B5EF4-FFF2-40B4-BE49-F238E27FC236}">
                <a16:creationId xmlns:a16="http://schemas.microsoft.com/office/drawing/2014/main" id="{ADFEDDA1-086D-6F40-D335-D00308666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73" y="2090097"/>
            <a:ext cx="2710180" cy="2580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831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2022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52146" y="2571750"/>
            <a:ext cx="3424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2288860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tubería C2-13-029 Zapote – Canalete.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Ȼ3.200.500,00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C2-13-100 La Palma.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Ȼ22.652.000,00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CFBD07-A0A8-B46C-30C3-A7F5763AD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23" y="2125150"/>
            <a:ext cx="2695575" cy="266573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504311-82E1-6216-FBBC-5A1819AB6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27" y="2125150"/>
            <a:ext cx="2566249" cy="2665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13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2288860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tubería C2-13-107 Higuerón.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Ȼ5.592.000,00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tubería C2-13-110 Higuerón.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Ȼ5.592.000,00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255E5E-D0DC-FED2-749C-4FA944105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88" y="1965370"/>
            <a:ext cx="3253498" cy="2830098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149161-D2BA-9B44-292E-7BA8A52D1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08" y="1965370"/>
            <a:ext cx="3253496" cy="2830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11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Proyecto CNE </a:t>
            </a:r>
            <a:r>
              <a:rPr lang="es-ES_tradnl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2023PX-000086-0006500001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3"/>
            <a:ext cx="3392160" cy="846922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Construcción puente Armenias, camino 2-13-028</a:t>
            </a:r>
          </a:p>
          <a:p>
            <a:pPr algn="just"/>
            <a:endParaRPr lang="es-ES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41851" y="252676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Ȼ460.042.662,00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93309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u="sng" dirty="0">
                <a:latin typeface="+mn-lt"/>
              </a:rPr>
              <a:t>Canalete</a:t>
            </a:r>
            <a:endParaRPr lang="es-CR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66D3025-2E0C-37F1-C447-B17F1E1D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2" y="1498002"/>
            <a:ext cx="3991708" cy="29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6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central del cantón de 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Canalete</a:t>
            </a:r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₡1.072.337.213,63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2" y="3830992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para 2024</a:t>
            </a: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A27D8C6-323F-6E17-60AE-23E1C0A0D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6602" y="1764596"/>
            <a:ext cx="7589805" cy="2104020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C2-13-014, Puente Rio </a:t>
            </a:r>
            <a:r>
              <a:rPr lang="es-ES" dirty="0" err="1">
                <a:latin typeface="+mn-lt"/>
              </a:rPr>
              <a:t>Guacalito</a:t>
            </a:r>
            <a:r>
              <a:rPr lang="es-ES" dirty="0">
                <a:latin typeface="+mn-lt"/>
              </a:rPr>
              <a:t> - Cuadrantes Canalete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sz="1200" dirty="0">
                <a:latin typeface="+mn-lt"/>
              </a:rPr>
              <a:t>₡</a:t>
            </a:r>
            <a:r>
              <a:rPr lang="es-ES" i="1" dirty="0">
                <a:latin typeface="+mn-lt"/>
                <a:sym typeface="Arial"/>
              </a:rPr>
              <a:t>27.458.000,00</a:t>
            </a:r>
            <a:endParaRPr lang="es-CR" i="1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CANALETE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671BE5-BDBA-2BFB-FD53-32D104DE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8" y="1252477"/>
            <a:ext cx="3554741" cy="18062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311FEBC-73C4-4197-6425-42BC4B43C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8" y="3153624"/>
            <a:ext cx="3554741" cy="18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71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151" y="1305103"/>
            <a:ext cx="4592400" cy="1782300"/>
          </a:xfrm>
        </p:spPr>
        <p:txBody>
          <a:bodyPr/>
          <a:lstStyle/>
          <a:p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C2-13-015, Canalete Colegio - Guacalito Iglesia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sz="1200" dirty="0">
                <a:latin typeface="+mn-lt"/>
              </a:rPr>
              <a:t>₡</a:t>
            </a:r>
            <a:r>
              <a:rPr lang="es-ES" dirty="0">
                <a:latin typeface="+mn-lt"/>
              </a:rPr>
              <a:t>10.454.000,00</a:t>
            </a:r>
            <a:endParaRPr lang="es-CR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7" y="35511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CR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4" y="1485398"/>
            <a:ext cx="3243196" cy="15732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4" y="3149133"/>
            <a:ext cx="3243196" cy="1740383"/>
          </a:xfrm>
          <a:prstGeom prst="rect">
            <a:avLst/>
          </a:prstGeom>
        </p:spPr>
      </p:pic>
      <p:sp>
        <p:nvSpPr>
          <p:cNvPr id="11" name="Subtítulo 2"/>
          <p:cNvSpPr txBox="1">
            <a:spLocks/>
          </p:cNvSpPr>
          <p:nvPr/>
        </p:nvSpPr>
        <p:spPr>
          <a:xfrm flipH="1">
            <a:off x="4508691" y="334874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CANALETE</a:t>
            </a:r>
            <a:endParaRPr lang="es-C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620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C2-13-028, mediante la conformación de cunetas, conformación de la superficie de ruedo en Armenias – Pata de Gallo.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sz="1200" dirty="0">
                <a:latin typeface="+mn-lt"/>
              </a:rPr>
              <a:t>₡</a:t>
            </a:r>
            <a:r>
              <a:rPr lang="es-ES" dirty="0">
                <a:latin typeface="+mn-lt"/>
              </a:rPr>
              <a:t>53.860.524,68</a:t>
            </a:r>
            <a:endParaRPr lang="es-CR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6" y="3261192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569374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CANALETE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6" name="Picture 2" descr="159b42dd-d3b2-4feb-9f26-64af2ebaeb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" y="1207078"/>
            <a:ext cx="3452751" cy="17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6a22c72d-a57b-4e92-b353-ed55c09dee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" y="3276970"/>
            <a:ext cx="3462285" cy="154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4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1"/>
            <a:ext cx="430935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C2-13-094 Camino Cuatro Cruces.</a:t>
            </a:r>
          </a:p>
          <a:p>
            <a:pPr algn="l"/>
            <a:endParaRPr lang="es-CR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sz="1200" dirty="0">
                <a:latin typeface="+mn-lt"/>
              </a:rPr>
              <a:t>₡</a:t>
            </a:r>
            <a:r>
              <a:rPr lang="es-ES" dirty="0">
                <a:latin typeface="+mn-lt"/>
              </a:rPr>
              <a:t>46.151.400,22</a:t>
            </a:r>
            <a:endParaRPr lang="es-CR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4" y="3551199"/>
            <a:ext cx="444554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49525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CANALETE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73" y="1340689"/>
            <a:ext cx="3385221" cy="160605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74" y="2971130"/>
            <a:ext cx="3385221" cy="15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4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7"/>
            <a:ext cx="3686784" cy="2781644"/>
          </a:xfrm>
        </p:spPr>
        <p:txBody>
          <a:bodyPr/>
          <a:lstStyle/>
          <a:p>
            <a:pPr algn="l"/>
            <a:r>
              <a:rPr lang="es-ES" sz="1400" dirty="0">
                <a:latin typeface="+mn-lt"/>
              </a:rPr>
              <a:t>Nombre del proyecto:</a:t>
            </a:r>
          </a:p>
          <a:p>
            <a:pPr algn="l"/>
            <a:endParaRPr lang="es-ES" sz="1400" dirty="0">
              <a:latin typeface="+mn-lt"/>
            </a:endParaRPr>
          </a:p>
          <a:p>
            <a:pPr algn="l"/>
            <a:r>
              <a:rPr lang="es-ES" sz="1400" dirty="0">
                <a:latin typeface="+mn-lt"/>
              </a:rPr>
              <a:t>Colocación de Alcantarillas en Canalete, 55 alcantarillas no reforzadas.</a:t>
            </a:r>
          </a:p>
          <a:p>
            <a:pPr algn="l"/>
            <a:r>
              <a:rPr lang="es-ES" sz="1400" dirty="0">
                <a:latin typeface="+mn-lt"/>
              </a:rPr>
              <a:t>	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sz="1400" dirty="0">
                <a:latin typeface="+mn-lt"/>
              </a:rPr>
              <a:t>Monto del presupuesto: ₡5.500.600,00</a:t>
            </a:r>
          </a:p>
          <a:p>
            <a:pPr algn="l"/>
            <a:endParaRPr lang="es-ES" sz="1100" dirty="0"/>
          </a:p>
          <a:p>
            <a:pPr algn="l"/>
            <a:endParaRPr lang="es-ES" sz="1100" dirty="0"/>
          </a:p>
          <a:p>
            <a:pPr algn="l"/>
            <a:r>
              <a:rPr lang="es-ES" sz="1400" dirty="0">
                <a:latin typeface="+mn-lt"/>
              </a:rPr>
              <a:t>Distrito: Canalete</a:t>
            </a:r>
            <a:endParaRPr lang="es-CR" sz="1400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766413" y="1576347"/>
            <a:ext cx="3392160" cy="1391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1576347"/>
            <a:ext cx="3857625" cy="13913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1" y="3128948"/>
            <a:ext cx="3857625" cy="15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8786" y="142435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7"/>
            <a:ext cx="3615398" cy="2714017"/>
          </a:xfrm>
        </p:spPr>
        <p:txBody>
          <a:bodyPr/>
          <a:lstStyle/>
          <a:p>
            <a:pPr algn="just"/>
            <a:r>
              <a:rPr lang="es-ES" sz="1400" dirty="0">
                <a:latin typeface="+mn-lt"/>
              </a:rPr>
              <a:t>Nombre del proyecto: </a:t>
            </a:r>
            <a:r>
              <a:rPr lang="es-ES_tradnl" sz="1400" dirty="0">
                <a:latin typeface="+mn-lt"/>
              </a:rPr>
              <a:t>C2-13-014-00 (etn.n.164) puente rio </a:t>
            </a:r>
            <a:r>
              <a:rPr lang="es-ES_tradnl" sz="1400" dirty="0" err="1">
                <a:latin typeface="+mn-lt"/>
              </a:rPr>
              <a:t>Guacalito</a:t>
            </a:r>
            <a:r>
              <a:rPr lang="es-ES_tradnl" sz="1400" dirty="0">
                <a:latin typeface="+mn-lt"/>
              </a:rPr>
              <a:t> (etn.c.37) canalete, escuela 5,3 km</a:t>
            </a:r>
            <a:endParaRPr lang="es-CR" sz="1400" dirty="0">
              <a:latin typeface="+mn-lt"/>
            </a:endParaRPr>
          </a:p>
          <a:p>
            <a:pPr algn="just"/>
            <a:endParaRPr lang="es-ES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Reacondicionamiento, conformación, compactación de material granular</a:t>
            </a:r>
            <a:r>
              <a:rPr lang="es-ES" sz="1400" dirty="0">
                <a:latin typeface="+mn-lt"/>
              </a:rPr>
              <a:t>	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sz="1400" dirty="0">
                <a:latin typeface="+mn-lt"/>
              </a:rPr>
              <a:t> Monto del presupuesto: ₡3.445.000,00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9545F3-8B07-8EF6-4840-5DA7FAD77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" y="1455639"/>
            <a:ext cx="4252545" cy="161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DB650B-77F7-A8D0-9C9D-1D78F60D3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" y="3264437"/>
            <a:ext cx="4252545" cy="1736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92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CNE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589508" cy="1322496"/>
          </a:xfrm>
        </p:spPr>
        <p:txBody>
          <a:bodyPr/>
          <a:lstStyle/>
          <a:p>
            <a:pPr lvl="0" algn="l"/>
            <a:r>
              <a:rPr lang="es-CR" sz="1400" b="1" dirty="0"/>
              <a:t>Contratación 2022PI-000025-0006500001: Limpieza y protección de los márgenes de los ríos Los Ángeles, Chile y Guacalito, sectores de Betania, Las Milpas.</a:t>
            </a:r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" b="15367"/>
          <a:stretch/>
        </p:blipFill>
        <p:spPr bwMode="auto">
          <a:xfrm>
            <a:off x="1375448" y="2111551"/>
            <a:ext cx="3431764" cy="12116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 bwMode="auto">
          <a:xfrm>
            <a:off x="1375448" y="3337344"/>
            <a:ext cx="3431764" cy="12577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2"/>
          <a:stretch/>
        </p:blipFill>
        <p:spPr bwMode="auto">
          <a:xfrm>
            <a:off x="1375449" y="1186774"/>
            <a:ext cx="3431764" cy="92477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05A7F9-5745-4DAB-89AE-CE71F210180D}"/>
              </a:ext>
            </a:extLst>
          </p:cNvPr>
          <p:cNvSpPr txBox="1"/>
          <p:nvPr/>
        </p:nvSpPr>
        <p:spPr>
          <a:xfrm>
            <a:off x="5457218" y="3169356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sz="1400" dirty="0">
                <a:latin typeface="+mn-lt"/>
              </a:rPr>
              <a:t>₡</a:t>
            </a:r>
            <a:r>
              <a:rPr lang="es-ES" dirty="0">
                <a:latin typeface="+mn-lt"/>
              </a:rPr>
              <a:t>13.000.000,00</a:t>
            </a:r>
            <a:endParaRPr lang="es-C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2421789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5626</TotalTime>
  <Words>928</Words>
  <Application>Microsoft Office PowerPoint</Application>
  <PresentationFormat>Presentación en pantalla (16:9)</PresentationFormat>
  <Paragraphs>176</Paragraphs>
  <Slides>30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Livvic</vt:lpstr>
      <vt:lpstr>Calibri Light</vt:lpstr>
      <vt:lpstr>Catamaran Thin</vt:lpstr>
      <vt:lpstr>Arial</vt:lpstr>
      <vt:lpstr>Calibri</vt:lpstr>
      <vt:lpstr>Wingdings</vt:lpstr>
      <vt:lpstr>Engineering Project Proposal by Slidesgo</vt:lpstr>
      <vt:lpstr>Tema de Office</vt:lpstr>
      <vt:lpstr>Intervenciones de Departamento de Gestión Vial en el distrito de Canalete  2020-2023.  </vt:lpstr>
      <vt:lpstr>PROCESOS DE CONTRATACIÓN EJECUTADOS EN EL AÑO 2022  GESTIÓN VIAL.</vt:lpstr>
      <vt:lpstr>Contrataciones 2021</vt:lpstr>
      <vt:lpstr>Contrataciones 2022</vt:lpstr>
      <vt:lpstr>Contrataciones 2022</vt:lpstr>
      <vt:lpstr>Contrataciones 2022</vt:lpstr>
      <vt:lpstr>Proyectos con Maquinaria Municipal año 2022</vt:lpstr>
      <vt:lpstr>Proyectos con Maquinaria Municipal año 2022</vt:lpstr>
      <vt:lpstr>Trabajos de Obras CNE 2022</vt:lpstr>
      <vt:lpstr>Trabajos de Obras CNE 2022</vt:lpstr>
      <vt:lpstr>Trabajos de Obras CNE 2022</vt:lpstr>
      <vt:lpstr>PROYECTOS 2023</vt:lpstr>
      <vt:lpstr>Licitación reducida: 2023LD-000002-0021500001</vt:lpstr>
      <vt:lpstr>Licitación reducida: 2023LD-000020-0021500001</vt:lpstr>
      <vt:lpstr>Licitación reducida: 2023LD-000010-0021500001</vt:lpstr>
      <vt:lpstr>Licitación reducida: 2023LE-000005-0021500001</vt:lpstr>
      <vt:lpstr>Proyectos realizados con maquinaria municipal 2023</vt:lpstr>
      <vt:lpstr>Presentación de PowerPoint</vt:lpstr>
      <vt:lpstr>Presentación de PowerPoint</vt:lpstr>
      <vt:lpstr>Presentación de PowerPoint</vt:lpstr>
      <vt:lpstr>Presentación de PowerPoint</vt:lpstr>
      <vt:lpstr>Proyecto CNE 2023PX-000086-0006500001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2024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Fabian Armas Sanchez</cp:lastModifiedBy>
  <cp:revision>350</cp:revision>
  <dcterms:modified xsi:type="dcterms:W3CDTF">2023-12-04T17:09:06Z</dcterms:modified>
</cp:coreProperties>
</file>